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9"/>
  </p:notesMasterIdLst>
  <p:handoutMasterIdLst>
    <p:handoutMasterId r:id="rId70"/>
  </p:handoutMasterIdLst>
  <p:sldIdLst>
    <p:sldId id="265" r:id="rId5"/>
    <p:sldId id="558" r:id="rId6"/>
    <p:sldId id="559" r:id="rId7"/>
    <p:sldId id="620" r:id="rId8"/>
    <p:sldId id="560" r:id="rId9"/>
    <p:sldId id="561" r:id="rId10"/>
    <p:sldId id="562" r:id="rId11"/>
    <p:sldId id="566" r:id="rId12"/>
    <p:sldId id="567" r:id="rId13"/>
    <p:sldId id="565" r:id="rId14"/>
    <p:sldId id="619" r:id="rId15"/>
    <p:sldId id="568" r:id="rId16"/>
    <p:sldId id="569" r:id="rId17"/>
    <p:sldId id="571" r:id="rId18"/>
    <p:sldId id="572" r:id="rId19"/>
    <p:sldId id="573" r:id="rId20"/>
    <p:sldId id="574" r:id="rId21"/>
    <p:sldId id="625" r:id="rId22"/>
    <p:sldId id="624" r:id="rId23"/>
    <p:sldId id="623" r:id="rId24"/>
    <p:sldId id="622" r:id="rId25"/>
    <p:sldId id="575" r:id="rId26"/>
    <p:sldId id="576" r:id="rId27"/>
    <p:sldId id="626" r:id="rId28"/>
    <p:sldId id="617" r:id="rId29"/>
    <p:sldId id="627" r:id="rId30"/>
    <p:sldId id="577" r:id="rId31"/>
    <p:sldId id="621" r:id="rId32"/>
    <p:sldId id="580" r:id="rId33"/>
    <p:sldId id="578" r:id="rId34"/>
    <p:sldId id="581" r:id="rId35"/>
    <p:sldId id="579" r:id="rId36"/>
    <p:sldId id="582" r:id="rId37"/>
    <p:sldId id="583" r:id="rId38"/>
    <p:sldId id="584" r:id="rId39"/>
    <p:sldId id="586" r:id="rId40"/>
    <p:sldId id="585" r:id="rId41"/>
    <p:sldId id="587" r:id="rId42"/>
    <p:sldId id="591" r:id="rId43"/>
    <p:sldId id="618" r:id="rId44"/>
    <p:sldId id="592" r:id="rId45"/>
    <p:sldId id="628" r:id="rId46"/>
    <p:sldId id="593" r:id="rId47"/>
    <p:sldId id="588" r:id="rId48"/>
    <p:sldId id="594" r:id="rId49"/>
    <p:sldId id="595" r:id="rId50"/>
    <p:sldId id="612" r:id="rId51"/>
    <p:sldId id="613" r:id="rId52"/>
    <p:sldId id="596" r:id="rId53"/>
    <p:sldId id="597" r:id="rId54"/>
    <p:sldId id="600" r:id="rId55"/>
    <p:sldId id="598" r:id="rId56"/>
    <p:sldId id="599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9" r:id="rId65"/>
    <p:sldId id="608" r:id="rId66"/>
    <p:sldId id="611" r:id="rId67"/>
    <p:sldId id="616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B306B"/>
    <a:srgbClr val="262626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84221" autoAdjust="0"/>
  </p:normalViewPr>
  <p:slideViewPr>
    <p:cSldViewPr>
      <p:cViewPr varScale="1">
        <p:scale>
          <a:sx n="57" d="100"/>
          <a:sy n="57" d="100"/>
        </p:scale>
        <p:origin x="858" y="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versionxl.com/the-effects-of-typography-on-user-experience-conversions/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aymard.com/blog/line-length-readabilit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mozilla.org/en-US/docs/Web/CSS/Pseudo-class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21,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705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Suggested use of your 10+ hours / week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941747"/>
            <a:ext cx="79199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45%</a:t>
            </a:r>
            <a:r>
              <a:rPr lang="en-US" sz="2800" dirty="0" smtClean="0"/>
              <a:t> 	doing homework</a:t>
            </a:r>
          </a:p>
          <a:p>
            <a:endParaRPr lang="en-US" sz="2800" dirty="0" smtClean="0"/>
          </a:p>
          <a:p>
            <a:r>
              <a:rPr lang="en-US" sz="2800" b="1" dirty="0" smtClean="0"/>
              <a:t>35% </a:t>
            </a:r>
            <a:r>
              <a:rPr lang="en-US" sz="2800" dirty="0" smtClean="0"/>
              <a:t>	re-reading + re-practicing code activities</a:t>
            </a:r>
          </a:p>
          <a:p>
            <a:endParaRPr lang="en-US" sz="2800" dirty="0" smtClean="0"/>
          </a:p>
          <a:p>
            <a:r>
              <a:rPr lang="en-US" sz="2800" b="1" dirty="0" smtClean="0"/>
              <a:t>20% 	</a:t>
            </a:r>
            <a:r>
              <a:rPr lang="en-US" sz="2800" dirty="0" smtClean="0"/>
              <a:t>reading + looking over slides + watching videos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73" y="3200400"/>
            <a:ext cx="5819841" cy="3200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902943"/>
            <a:ext cx="7086600" cy="153545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2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marL="342900" lvl="1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(More on Saturday)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 practical point of view…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6019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https://conversionxl.com/the-effects-of-typography-on-user-experience-conversions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97253"/>
            <a:ext cx="6781800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How Little Do Users Read?</a:t>
            </a:r>
          </a:p>
          <a:p>
            <a:endParaRPr lang="en-US" sz="2800" dirty="0" smtClean="0"/>
          </a:p>
          <a:p>
            <a:r>
              <a:rPr lang="en-US" sz="2800" dirty="0" smtClean="0"/>
              <a:t>…less </a:t>
            </a:r>
            <a:r>
              <a:rPr lang="en-US" sz="2800" dirty="0"/>
              <a:t>than 20% of the </a:t>
            </a:r>
            <a:r>
              <a:rPr lang="en-US" sz="2800" dirty="0" smtClean="0"/>
              <a:t>text</a:t>
            </a:r>
            <a:br>
              <a:rPr lang="en-US" sz="2800" dirty="0" smtClean="0"/>
            </a:br>
            <a:r>
              <a:rPr lang="en-US" sz="2800" dirty="0" smtClean="0"/>
              <a:t>on a page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90600" y="3740918"/>
            <a:ext cx="5334000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55</a:t>
            </a:r>
            <a:r>
              <a:rPr lang="en-US" sz="2800" b="1" dirty="0"/>
              <a:t>% of Visitors Spend Fewer Than 15 Seconds on Your </a:t>
            </a:r>
            <a:r>
              <a:rPr lang="en-US" sz="2800" b="1" dirty="0" smtClean="0"/>
              <a:t>Website</a:t>
            </a:r>
          </a:p>
          <a:p>
            <a:pPr algn="ctr"/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762500" y="2186646"/>
            <a:ext cx="3124200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Users leave your site when they don’t know what to do.</a:t>
            </a:r>
          </a:p>
        </p:txBody>
      </p:sp>
    </p:spTree>
    <p:extLst>
      <p:ext uri="{BB962C8B-B14F-4D97-AF65-F5344CB8AC3E}">
        <p14:creationId xmlns:p14="http://schemas.microsoft.com/office/powerpoint/2010/main" val="36958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Doesn’t quite have the same impact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39453"/>
            <a:ext cx="8147454" cy="61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Tone of your page…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94944"/>
            <a:ext cx="821889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 of your page…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97896"/>
            <a:ext cx="821889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rule of thumb.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 size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nt size and line he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4629150" cy="3057526"/>
          </a:xfrm>
          <a:prstGeom prst="rect">
            <a:avLst/>
          </a:prstGeom>
          <a:noFill/>
          <a:ln w="28575">
            <a:solidFill>
              <a:srgbClr val="FF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Letter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Letter spacing matters!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3" t="21110" r="25130" b="18889"/>
          <a:stretch/>
        </p:blipFill>
        <p:spPr>
          <a:xfrm>
            <a:off x="5410200" y="705367"/>
            <a:ext cx="3657600" cy="7280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49111"/>
            <a:ext cx="5715000" cy="1962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2572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3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Font choice affects tone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38200"/>
            <a:ext cx="4763863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- 10 minutes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link!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– 11 minutes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– 15 minutes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524" l="6719" r="96875">
                        <a14:foregroundMark x1="10000" y1="27619" x2="92656" y2="68254"/>
                        <a14:foregroundMark x1="11094" y1="73651" x2="93125" y2="31746"/>
                        <a14:foregroundMark x1="16406" y1="29524" x2="17813" y2="65714"/>
                        <a14:foregroundMark x1="22500" y1="57460" x2="33438" y2="46667"/>
                        <a14:foregroundMark x1="55000" y1="42540" x2="78125" y2="42857"/>
                        <a14:foregroundMark x1="88281" y1="31746" x2="88125" y2="7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243">
            <a:off x="1001753" y="-169199"/>
            <a:ext cx="2248436" cy="1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6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5"/>
            <a:ext cx="9144000" cy="64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Heavens Choir Sound Effect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174527"/>
            <a:ext cx="3048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0228" r="19298"/>
          <a:stretch/>
        </p:blipFill>
        <p:spPr>
          <a:xfrm>
            <a:off x="-76200" y="762000"/>
            <a:ext cx="9372600" cy="53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– 5 minutes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560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Most Bootcamps move fast…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52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 our Student Success Manager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Ilyssa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11112</TotalTime>
  <Words>1514</Words>
  <Application>Microsoft Office PowerPoint</Application>
  <PresentationFormat>On-screen Show (4:3)</PresentationFormat>
  <Paragraphs>291</Paragraphs>
  <Slides>64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Roboto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use of your 10+ hours / week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From a practical point of view…</vt:lpstr>
      <vt:lpstr>Doesn’t quite have the same impact</vt:lpstr>
      <vt:lpstr>Tone of your page…</vt:lpstr>
      <vt:lpstr>Tone of your page…</vt:lpstr>
      <vt:lpstr>PowerPoint Presentation</vt:lpstr>
      <vt:lpstr>PowerPoint Presentation</vt:lpstr>
      <vt:lpstr>PowerPoint Presentation</vt:lpstr>
      <vt:lpstr>Letter spacing matters!</vt:lpstr>
      <vt:lpstr>PowerPoint Presentation</vt:lpstr>
      <vt:lpstr>PowerPoint Presentation</vt:lpstr>
      <vt:lpstr>Font choice affects tone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PowerPoint Presentation</vt:lpstr>
      <vt:lpstr>PowerPoint Presentation</vt:lpstr>
      <vt:lpstr>A Revelation…</vt:lpstr>
      <vt:lpstr>PowerPoint Presentation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Next Class… Layout Building!</vt:lpstr>
      <vt:lpstr>Homework #2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asselin</cp:lastModifiedBy>
  <cp:revision>1494</cp:revision>
  <cp:lastPrinted>2016-01-30T16:23:56Z</cp:lastPrinted>
  <dcterms:created xsi:type="dcterms:W3CDTF">2015-01-20T17:19:00Z</dcterms:created>
  <dcterms:modified xsi:type="dcterms:W3CDTF">2017-06-21T05:14:51Z</dcterms:modified>
</cp:coreProperties>
</file>